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2" d="100"/>
          <a:sy n="122" d="100"/>
        </p:scale>
        <p:origin x="-12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2678-BA25-3F4A-BF41-8A47C61810A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7AFAE-D753-504F-BD3E-9DEB5BF6563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82678-BA25-3F4A-BF41-8A47C61810A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7AFAE-D753-504F-BD3E-9DEB5BF6563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Название презентации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9322" y="4284783"/>
            <a:ext cx="3767016" cy="902677"/>
          </a:xfrm>
        </p:spPr>
        <p:txBody>
          <a:bodyPr/>
          <a:lstStyle/>
          <a:p>
            <a:r>
              <a:rPr lang="ru-RU" dirty="0" smtClean="0"/>
              <a:t>Данные об авторе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2014"/>
            <a:ext cx="7772400" cy="79925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</a:rPr>
              <a:t>Заголовок слайда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332082"/>
            <a:ext cx="6400800" cy="4306718"/>
          </a:xfrm>
        </p:spPr>
        <p:txBody>
          <a:bodyPr>
            <a:normAutofit/>
          </a:bodyPr>
          <a:lstStyle/>
          <a:p>
            <a:pPr algn="l"/>
            <a:r>
              <a:rPr lang="ru-RU" sz="1400" dirty="0" smtClean="0">
                <a:solidFill>
                  <a:schemeClr val="tx1"/>
                </a:solidFill>
              </a:rPr>
              <a:t>Текст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tion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Presentation1</Template>
  <TotalTime>2</TotalTime>
  <Words>8</Words>
  <Application>Microsoft Office PowerPoint</Application>
  <PresentationFormat>Экран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Presentation1</vt:lpstr>
      <vt:lpstr>Название презентации</vt:lpstr>
      <vt:lpstr>Заголовок слайда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zverkov_o</dc:creator>
  <cp:lastModifiedBy>zverkov_o</cp:lastModifiedBy>
  <cp:revision>1</cp:revision>
  <dcterms:created xsi:type="dcterms:W3CDTF">2014-12-05T12:13:40Z</dcterms:created>
  <dcterms:modified xsi:type="dcterms:W3CDTF">2014-12-05T12:16:21Z</dcterms:modified>
</cp:coreProperties>
</file>